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58" r:id="rId5"/>
    <p:sldId id="259" r:id="rId6"/>
    <p:sldId id="260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1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277D-90C5-4FA2-A04A-173C892656C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BA1C-670A-4BD5-9F44-936B2F84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150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5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20" y="-124600"/>
            <a:ext cx="7701653" cy="577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33" y="2316163"/>
            <a:ext cx="6167680" cy="46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5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0" y="600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1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1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56030"/>
            <a:ext cx="10668000" cy="69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" y="369570"/>
            <a:ext cx="10231120" cy="64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Mucci</dc:creator>
  <cp:lastModifiedBy>Renee Mucci</cp:lastModifiedBy>
  <cp:revision>1</cp:revision>
  <dcterms:created xsi:type="dcterms:W3CDTF">2016-11-03T14:50:31Z</dcterms:created>
  <dcterms:modified xsi:type="dcterms:W3CDTF">2016-11-03T14:50:55Z</dcterms:modified>
</cp:coreProperties>
</file>