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1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5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06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7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7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5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8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9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A60C-B48C-4BD6-AF4B-7FBEBE4B8ADE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824E-C4C5-44E3-AA8A-A21E9C47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47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Halloween Celebration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to Mrs. Laurence for taking photos!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84" y="0"/>
            <a:ext cx="4290907" cy="3218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05013" cy="2778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200"/>
            <a:ext cx="5317067" cy="398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3" y="3251200"/>
            <a:ext cx="4809067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1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Mummies!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400"/>
            <a:ext cx="2933700" cy="391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993053"/>
            <a:ext cx="3648710" cy="4864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80" y="2377440"/>
            <a:ext cx="3360420" cy="448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990600"/>
            <a:ext cx="2933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Mummies!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33147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76" y="1623906"/>
            <a:ext cx="3689350" cy="491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308947"/>
            <a:ext cx="4161790" cy="55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 making and pumpkin sweep!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475"/>
            <a:ext cx="4423367" cy="331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749040"/>
            <a:ext cx="4145280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661160"/>
            <a:ext cx="3608070" cy="48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459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</TotalTime>
  <Words>25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Halloween Celebration 2015</vt:lpstr>
      <vt:lpstr>PowerPoint Presentation</vt:lpstr>
      <vt:lpstr>Making Mummies!</vt:lpstr>
      <vt:lpstr>More Mummies!</vt:lpstr>
      <vt:lpstr>Craft making and pumpkin sweep!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 18’s Fun Run Pictures</dc:title>
  <dc:creator>Renee Mucci</dc:creator>
  <cp:lastModifiedBy>Renee Mucci</cp:lastModifiedBy>
  <cp:revision>3</cp:revision>
  <dcterms:created xsi:type="dcterms:W3CDTF">2015-10-02T16:53:01Z</dcterms:created>
  <dcterms:modified xsi:type="dcterms:W3CDTF">2015-11-02T12:53:12Z</dcterms:modified>
</cp:coreProperties>
</file>